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09" r:id="rId3"/>
    <p:sldId id="41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 dirty="0"/>
              <a:t>1</a:t>
            </a:r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1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1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1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1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1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1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1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 dirty="0"/>
              <a:t>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1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2.png"/><Relationship Id="rId1" Type="http://schemas.openxmlformats.org/officeDocument/2006/relationships/tags" Target="../tags/tag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252720" y="3048000"/>
            <a:ext cx="5287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天津滨海国际机场</a:t>
            </a:r>
            <a:r>
              <a:rPr lang="en-US" altLang="zh-CN">
                <a:sym typeface="+mn-ea"/>
              </a:rPr>
              <a:t>----</a:t>
            </a:r>
            <a:r>
              <a:rPr lang="zh-CN" altLang="en-US">
                <a:sym typeface="+mn-ea"/>
              </a:rPr>
              <a:t>河北光华荣昌路线图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5915" y="144145"/>
            <a:ext cx="716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1400"/>
              <a:t>附件一</a:t>
            </a:r>
            <a:endParaRPr lang="zh-CN" altLang="zh-CN" sz="14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 dirty="0"/>
              <a:t>1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590" y="385445"/>
            <a:ext cx="3705860" cy="58572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4693285" y="3275965"/>
            <a:ext cx="5469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沧州高铁站（西站）</a:t>
            </a:r>
            <a:r>
              <a:rPr lang="en-US" altLang="zh-CN"/>
              <a:t>--</a:t>
            </a:r>
            <a:r>
              <a:rPr lang="zh-CN" altLang="en-US"/>
              <a:t>河北光华荣昌路线图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8940" y="90170"/>
            <a:ext cx="716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1400"/>
              <a:t>附件一</a:t>
            </a:r>
            <a:endParaRPr lang="zh-CN" altLang="zh-CN" sz="140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/>
              <a:t>2</a:t>
            </a:r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8940" y="605155"/>
            <a:ext cx="3625850" cy="57099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UNIT_PLACING_PICTURE_USER_VIEWPORT" val="{&quot;height&quot;:36120,&quot;width&quot;:16200}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WPS 演示</Application>
  <PresentationFormat>宽屏</PresentationFormat>
  <Paragraphs>12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heling</cp:lastModifiedBy>
  <cp:revision>153</cp:revision>
  <dcterms:created xsi:type="dcterms:W3CDTF">2019-06-19T02:08:00Z</dcterms:created>
  <dcterms:modified xsi:type="dcterms:W3CDTF">2021-08-24T01:29:49Z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2052-11.1.0.10503</vt:lpwstr>
  </property>
  <property fmtid="{D5CDD505-2E9C-101B-9397-08002B2CF9AE}" pid="3" name="ICV">
    <vt:lpwstr>BFC46C55A4454D71A3B395DC2782978B</vt:lpwstr>
  </property>
</Properties>
</file>